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66FF33"/>
    <a:srgbClr val="99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1166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mp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EF35E-EA52-41D7-85E9-92F69F508306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F170B2-2C5B-4974-93C0-AD8D385BD0F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95541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F170B2-2C5B-4974-93C0-AD8D385BD0F0}" type="slidenum">
              <a:rPr lang="vi-VN" smtClean="0"/>
              <a:t>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38904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B8645-C759-E4C0-746A-BC204AEA26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A1E4CA-AD82-AF0C-ED06-C24312E696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2F66A-38DF-CD76-B943-C7CA8292A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71FDD-1561-195D-3533-FCA4B6174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66B7F-71C4-0401-6D41-C8699D769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95901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D8134-BDFE-8F73-CBDC-89BC2F0CC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2D68D7-4EED-F3EA-A954-6382A8AB0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F6E24-C796-5313-D2E0-DA300BBA2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E5B51-E1ED-0B64-7DE0-D460F52B6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AF4D3-2289-89CD-3F14-59812A9CA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43944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888DFB-EBE4-3E47-CD45-895CE275C8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723C35-4C1A-5ACD-9DD9-02D30AC647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68A93-2CBE-4D76-0ECB-7F5D6644E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1E45A-5487-17B8-FE21-896ED37DC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8DA36-8C6D-62F2-9C51-5FA04875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43386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D3F99-CC9F-4E79-80DF-96D95575F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69018-C2D1-28F5-CB93-861CB75F5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3331B-1002-17B4-FC9A-A79AC5850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E7369-11D4-A9B6-73CD-2C05E1D6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FC725-5EE4-8CED-16B7-B794CCCF5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46946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1D4-DB07-B970-63A1-C9A9DBF26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C44BF-DC8E-8588-7AA6-4176A7B57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09756-AE37-9250-F18E-C3531E4AA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9B9A6-99B8-957E-BB2C-2997FFF18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0B596-5F03-C6D8-7652-BEC8F3AF4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3697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B5C0-0273-A1C8-6539-E346A8D5A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DF494-94B0-ED34-261F-460A087297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935647-437C-7517-8700-ADC93270B7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373766-6398-14F7-C8BE-AB9BE852B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CA211-505A-63DD-2041-FCEA38623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29848-53ED-9309-8B1D-A4FA2625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58135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756B5-861B-927E-0ADB-E4BF76079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5AEE5-6CD7-4B4D-0BAF-AEFA088B2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5A58D-89D0-589B-D772-3ABF92A2A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6132C7-48CB-A55A-75E9-15C74E989B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ED9B7-0EF8-6AA2-A789-3F230CB9B8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901E90-5BB7-3079-BC21-30384AB46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70D416-8BD2-7CDC-58E1-B6FF24A4F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F0ACF2-211D-8BB9-4C50-6171C52CE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47943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B32CE-6BCD-8B3F-42C7-D53AB1494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32718E-BD1B-7882-C0A7-27BDF6FE9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81DE97-A444-30F9-44E5-69C41E6C0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0D103B-6A9D-A73B-D26B-8AF06B143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2605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7AC2D1-7B47-DEC8-A2EA-094694B64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C172B4-A248-9EEF-E426-B7DCAE0C0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CED491-73E5-6D8A-4BA0-1346C9F18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19489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E767E-0A64-AFCF-106E-0F3026673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CCF99-FDD7-5989-51D9-1C4FD14FB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E6C8BD-C2FB-E9FE-99B1-8C3CE6558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39C81B-709D-C5DC-F0E7-F64E640E5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71742C-8BC9-4F3D-7EDA-2E1199135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0A100-F6A2-1F14-A560-2B6936F31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5777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DC4F-7AE7-A5D2-DBEA-363EA9403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89AE2E-6AC4-6F3E-0050-AC6FE1265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A38B38-1D6C-6DFF-27C3-E52FBC65D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6F53B7-BD1F-FA7B-87E9-16E539A2B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A4FB24-158F-30E3-D91C-96070BAF3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03D71-09AA-3CCC-9245-0890283F3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79509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B689EC-6C82-5503-3611-879F4A70C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D8B70-7F31-019B-3C75-B5A339A903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C48A3-743E-A57F-5E81-0D2C12197C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EF1C05-0F3D-41A9-964D-B6874C5DBCFF}" type="datetimeFigureOut">
              <a:rPr lang="vi-VN" smtClean="0"/>
              <a:t>24/07/2025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07F27-7E14-6E86-BF28-AEF79C13C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73869-6892-CC68-D5D4-F0F8D6A2D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0BD7CA-8418-4B76-B2BC-0E5EA14E482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40598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tmp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121E6B11-EE43-6C32-98EC-5E840BDA6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9685206-F3DE-6FA5-2EA9-C913B1F86F72}"/>
              </a:ext>
            </a:extLst>
          </p:cNvPr>
          <p:cNvSpPr/>
          <p:nvPr/>
        </p:nvSpPr>
        <p:spPr>
          <a:xfrm>
            <a:off x="7460400" y="3788229"/>
            <a:ext cx="45719" cy="803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083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AEEDE-B574-588A-0FC3-3581B96DF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204E8EF3-D6BF-21DA-D432-1559A5A2D1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7903119-318B-81E2-4A61-CFB1B986A3EE}"/>
              </a:ext>
            </a:extLst>
          </p:cNvPr>
          <p:cNvSpPr/>
          <p:nvPr/>
        </p:nvSpPr>
        <p:spPr>
          <a:xfrm>
            <a:off x="7460400" y="3788229"/>
            <a:ext cx="45719" cy="803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CEE081-2CBB-C809-2048-C6253D09FE66}"/>
              </a:ext>
            </a:extLst>
          </p:cNvPr>
          <p:cNvSpPr/>
          <p:nvPr/>
        </p:nvSpPr>
        <p:spPr>
          <a:xfrm>
            <a:off x="1104899" y="0"/>
            <a:ext cx="985837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FB7B44-59D8-8F82-7F4E-5AFFBAA34587}"/>
              </a:ext>
            </a:extLst>
          </p:cNvPr>
          <p:cNvSpPr txBox="1"/>
          <p:nvPr/>
        </p:nvSpPr>
        <p:spPr>
          <a:xfrm>
            <a:off x="1228726" y="27622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Thanh Toán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35D879-CBAB-9E23-3F0E-EF345003DD93}"/>
              </a:ext>
            </a:extLst>
          </p:cNvPr>
          <p:cNvCxnSpPr>
            <a:cxnSpLocks/>
          </p:cNvCxnSpPr>
          <p:nvPr/>
        </p:nvCxnSpPr>
        <p:spPr>
          <a:xfrm flipH="1">
            <a:off x="6878213" y="0"/>
            <a:ext cx="27412" cy="6858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A4C369-2C54-957B-0699-FD9671D21CFD}"/>
              </a:ext>
            </a:extLst>
          </p:cNvPr>
          <p:cNvCxnSpPr/>
          <p:nvPr/>
        </p:nvCxnSpPr>
        <p:spPr>
          <a:xfrm>
            <a:off x="1104899" y="923925"/>
            <a:ext cx="577331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8D39BF7-5F68-5132-7F0A-EC6E4124B663}"/>
              </a:ext>
            </a:extLst>
          </p:cNvPr>
          <p:cNvSpPr txBox="1"/>
          <p:nvPr/>
        </p:nvSpPr>
        <p:spPr>
          <a:xfrm>
            <a:off x="5410201" y="298966"/>
            <a:ext cx="144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Name#001</a:t>
            </a:r>
          </a:p>
        </p:txBody>
      </p:sp>
      <p:pic>
        <p:nvPicPr>
          <p:cNvPr id="13" name="Picture 12" descr="A blue circle with a face and a black background&#10;&#10;AI-generated content may be incorrect.">
            <a:extLst>
              <a:ext uri="{FF2B5EF4-FFF2-40B4-BE49-F238E27FC236}">
                <a16:creationId xmlns:a16="http://schemas.microsoft.com/office/drawing/2014/main" id="{A1722ADD-A99C-04DF-52AB-5E2F63A5F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533" y="228005"/>
            <a:ext cx="511254" cy="511254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33F8E49-A93A-D400-7A40-D98A8DEC85C5}"/>
              </a:ext>
            </a:extLst>
          </p:cNvPr>
          <p:cNvSpPr/>
          <p:nvPr/>
        </p:nvSpPr>
        <p:spPr>
          <a:xfrm>
            <a:off x="1476375" y="1428750"/>
            <a:ext cx="4962525" cy="723899"/>
          </a:xfrm>
          <a:prstGeom prst="roundRect">
            <a:avLst>
              <a:gd name="adj" fmla="val 6141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EC92F26-133F-4AD4-6EBB-BCBE1FA6171E}"/>
              </a:ext>
            </a:extLst>
          </p:cNvPr>
          <p:cNvSpPr/>
          <p:nvPr/>
        </p:nvSpPr>
        <p:spPr>
          <a:xfrm>
            <a:off x="1719743" y="1677447"/>
            <a:ext cx="218114" cy="22650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3F6170F-4F60-5405-5F59-8DDC9E29658F}"/>
              </a:ext>
            </a:extLst>
          </p:cNvPr>
          <p:cNvSpPr/>
          <p:nvPr/>
        </p:nvSpPr>
        <p:spPr>
          <a:xfrm>
            <a:off x="1496588" y="2620447"/>
            <a:ext cx="4962525" cy="723899"/>
          </a:xfrm>
          <a:prstGeom prst="roundRect">
            <a:avLst>
              <a:gd name="adj" fmla="val 6141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C13AB85-9065-7407-60EE-8EEFAAFEE22F}"/>
              </a:ext>
            </a:extLst>
          </p:cNvPr>
          <p:cNvSpPr/>
          <p:nvPr/>
        </p:nvSpPr>
        <p:spPr>
          <a:xfrm>
            <a:off x="1739956" y="2869144"/>
            <a:ext cx="218114" cy="22650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C63E3A8-519F-1D02-CAD5-6917F0AE226F}"/>
              </a:ext>
            </a:extLst>
          </p:cNvPr>
          <p:cNvSpPr/>
          <p:nvPr/>
        </p:nvSpPr>
        <p:spPr>
          <a:xfrm>
            <a:off x="1476375" y="3812144"/>
            <a:ext cx="4962525" cy="723899"/>
          </a:xfrm>
          <a:prstGeom prst="roundRect">
            <a:avLst>
              <a:gd name="adj" fmla="val 6141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6E01D33-F232-23A5-C695-B31EDD7EA2E7}"/>
              </a:ext>
            </a:extLst>
          </p:cNvPr>
          <p:cNvSpPr/>
          <p:nvPr/>
        </p:nvSpPr>
        <p:spPr>
          <a:xfrm>
            <a:off x="1719743" y="4060841"/>
            <a:ext cx="218114" cy="22650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22" name="Picture 21" descr="A green and blue credit card&#10;&#10;AI-generated content may be incorrect.">
            <a:extLst>
              <a:ext uri="{FF2B5EF4-FFF2-40B4-BE49-F238E27FC236}">
                <a16:creationId xmlns:a16="http://schemas.microsoft.com/office/drawing/2014/main" id="{C823ACA7-5E43-709A-AADD-43F16943B8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668" y="1300843"/>
            <a:ext cx="797952" cy="979714"/>
          </a:xfrm>
          <a:prstGeom prst="rect">
            <a:avLst/>
          </a:prstGeom>
        </p:spPr>
      </p:pic>
      <p:pic>
        <p:nvPicPr>
          <p:cNvPr id="24" name="Picture 23" descr="A cell phone with a green check mark&#10;&#10;AI-generated content may be incorrect.">
            <a:extLst>
              <a:ext uri="{FF2B5EF4-FFF2-40B4-BE49-F238E27FC236}">
                <a16:creationId xmlns:a16="http://schemas.microsoft.com/office/drawing/2014/main" id="{45914930-CA66-1C30-8AA2-040732816D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106" y="2688733"/>
            <a:ext cx="678324" cy="587324"/>
          </a:xfrm>
          <a:prstGeom prst="rect">
            <a:avLst/>
          </a:prstGeom>
        </p:spPr>
      </p:pic>
      <p:pic>
        <p:nvPicPr>
          <p:cNvPr id="26" name="Picture 25" descr="A purple square with white letters&#10;&#10;AI-generated content may be incorrect.">
            <a:extLst>
              <a:ext uri="{FF2B5EF4-FFF2-40B4-BE49-F238E27FC236}">
                <a16:creationId xmlns:a16="http://schemas.microsoft.com/office/drawing/2014/main" id="{018871E6-53A8-EC19-581A-82F29DC9C6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476" y="3868615"/>
            <a:ext cx="610954" cy="61095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F23234C-2BC1-2ECF-06E2-41CE18D18452}"/>
              </a:ext>
            </a:extLst>
          </p:cNvPr>
          <p:cNvSpPr txBox="1"/>
          <p:nvPr/>
        </p:nvSpPr>
        <p:spPr>
          <a:xfrm>
            <a:off x="2877431" y="1611464"/>
            <a:ext cx="22451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/>
              <a:t>Thẻ Ngân Hàng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B0F5D5-9942-E240-7649-55D87A3302B5}"/>
              </a:ext>
            </a:extLst>
          </p:cNvPr>
          <p:cNvSpPr txBox="1"/>
          <p:nvPr/>
        </p:nvSpPr>
        <p:spPr>
          <a:xfrm>
            <a:off x="2877431" y="2801389"/>
            <a:ext cx="2586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Mobifone/Vinaphone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F5F234-00BF-7DA2-C9E5-CB24D4829A09}"/>
              </a:ext>
            </a:extLst>
          </p:cNvPr>
          <p:cNvSpPr txBox="1"/>
          <p:nvPr/>
        </p:nvSpPr>
        <p:spPr>
          <a:xfrm>
            <a:off x="2886049" y="3974037"/>
            <a:ext cx="1620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/>
              <a:t>Ví Momo</a:t>
            </a:r>
            <a:endParaRPr lang="vi-VN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317D53-B07D-9968-A2CD-7A7FE8059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526" y="159243"/>
            <a:ext cx="3352912" cy="188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B196072-3621-A165-EFFE-217FD1F559F9}"/>
              </a:ext>
            </a:extLst>
          </p:cNvPr>
          <p:cNvSpPr txBox="1"/>
          <p:nvPr/>
        </p:nvSpPr>
        <p:spPr>
          <a:xfrm>
            <a:off x="8443725" y="2104154"/>
            <a:ext cx="13098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b="1" i="0" dirty="0">
                <a:effectLst/>
                <a:latin typeface="system-ui"/>
              </a:rPr>
              <a:t>Fortnite</a:t>
            </a:r>
            <a:endParaRPr lang="vi-VN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DDA9085-92CB-0A5D-02BC-7959BF8C8DD0}"/>
              </a:ext>
            </a:extLst>
          </p:cNvPr>
          <p:cNvSpPr txBox="1"/>
          <p:nvPr/>
        </p:nvSpPr>
        <p:spPr>
          <a:xfrm>
            <a:off x="7141029" y="2688733"/>
            <a:ext cx="3590109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b="1" dirty="0"/>
              <a:t>Giá:</a:t>
            </a:r>
            <a:r>
              <a:rPr lang="vi-VN" dirty="0"/>
              <a:t>                          </a:t>
            </a:r>
            <a:r>
              <a:rPr lang="vi-VN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300.000VNĐ</a:t>
            </a:r>
          </a:p>
          <a:p>
            <a:pPr>
              <a:lnSpc>
                <a:spcPct val="150000"/>
              </a:lnSpc>
            </a:pPr>
            <a:r>
              <a:rPr lang="vi-VN" b="1" dirty="0"/>
              <a:t>Ưu đãi:                               -</a:t>
            </a:r>
            <a:r>
              <a:rPr lang="vi-VN" dirty="0"/>
              <a:t> </a:t>
            </a:r>
            <a:r>
              <a:rPr lang="vi-VN" b="1" dirty="0"/>
              <a:t>50%</a:t>
            </a:r>
          </a:p>
          <a:p>
            <a:pPr>
              <a:lnSpc>
                <a:spcPct val="150000"/>
              </a:lnSpc>
            </a:pPr>
            <a:r>
              <a:rPr lang="vi-VN" b="1" dirty="0"/>
              <a:t>Tổng:                       </a:t>
            </a:r>
            <a:r>
              <a:rPr lang="vi-VN" b="1" dirty="0">
                <a:solidFill>
                  <a:srgbClr val="CC0000"/>
                </a:solidFill>
              </a:rPr>
              <a:t>150.000VNĐ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E6728EF-EA8B-D2C3-C985-546B82A707A7}"/>
              </a:ext>
            </a:extLst>
          </p:cNvPr>
          <p:cNvSpPr/>
          <p:nvPr/>
        </p:nvSpPr>
        <p:spPr>
          <a:xfrm>
            <a:off x="6905625" y="4438929"/>
            <a:ext cx="4030237" cy="23784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0616A8-307C-0AF7-5ABF-F22FC142A8A4}"/>
              </a:ext>
            </a:extLst>
          </p:cNvPr>
          <p:cNvSpPr txBox="1"/>
          <p:nvPr/>
        </p:nvSpPr>
        <p:spPr>
          <a:xfrm>
            <a:off x="6928756" y="4521857"/>
            <a:ext cx="3983975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1300" dirty="0"/>
              <a:t>Bạn đang mua giấy phép kỹ thuật số cho sản phẩm này. Để biết đầy đủ các điều khoản, vui lòng xem </a:t>
            </a:r>
            <a:r>
              <a:rPr lang="vi-VN" sz="1300" u="sng" dirty="0">
                <a:solidFill>
                  <a:srgbClr val="00B0F0"/>
                </a:solidFill>
              </a:rPr>
              <a:t>chính sách mua hàng</a:t>
            </a:r>
            <a:r>
              <a:rPr lang="vi-VN" sz="1300" dirty="0"/>
              <a:t>.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466D74D-145A-A27A-ACC6-6A55AEAC74C2}"/>
              </a:ext>
            </a:extLst>
          </p:cNvPr>
          <p:cNvSpPr/>
          <p:nvPr/>
        </p:nvSpPr>
        <p:spPr>
          <a:xfrm>
            <a:off x="7259627" y="5456874"/>
            <a:ext cx="3352912" cy="946827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600">
                <a:solidFill>
                  <a:schemeClr val="bg2">
                    <a:lumMod val="10000"/>
                  </a:schemeClr>
                </a:solidFill>
              </a:rPr>
              <a:t>Đặt Hàng</a:t>
            </a:r>
          </a:p>
        </p:txBody>
      </p:sp>
    </p:spTree>
    <p:extLst>
      <p:ext uri="{BB962C8B-B14F-4D97-AF65-F5344CB8AC3E}">
        <p14:creationId xmlns:p14="http://schemas.microsoft.com/office/powerpoint/2010/main" val="3633051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58</Words>
  <Application>Microsoft Office PowerPoint</Application>
  <PresentationFormat>Widescreen</PresentationFormat>
  <Paragraphs>12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system-ui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Gia Huy</dc:creator>
  <cp:lastModifiedBy>Gia Huy</cp:lastModifiedBy>
  <cp:revision>1</cp:revision>
  <dcterms:created xsi:type="dcterms:W3CDTF">2025-07-24T15:25:20Z</dcterms:created>
  <dcterms:modified xsi:type="dcterms:W3CDTF">2025-07-24T16:29:50Z</dcterms:modified>
</cp:coreProperties>
</file>

<file path=docProps/thumbnail.jpeg>
</file>